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121" Type="http://schemas.openxmlformats.org/officeDocument/2006/relationships/slide" Target="slides/slide116.xml"/><Relationship Id="rId25" Type="http://schemas.openxmlformats.org/officeDocument/2006/relationships/slide" Target="slides/slide20.xml"/><Relationship Id="rId120" Type="http://schemas.openxmlformats.org/officeDocument/2006/relationships/slide" Target="slides/slide115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22" Type="http://schemas.openxmlformats.org/officeDocument/2006/relationships/slide" Target="slides/slide117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67d2374e67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67d2374e67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67d2374e67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67d2374e67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67d2374e67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67d2374e67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67d2374e67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67d2374e67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7d2374e67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7d2374e67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67d2374e67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67d2374e67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67d2374e67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67d2374e67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67d2374e67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67d2374e67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7d2374e67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7d2374e67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67d2374e67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67d2374e67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67d2374e67_1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67d2374e67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67d2374e67_1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67d2374e67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67d2374e67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67d2374e67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67d2374e67_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67d2374e67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67d2374e67_1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67d2374e67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67d2374e67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67d2374e67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67d2374e67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67d2374e67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67d2374e67_1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67d2374e67_1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67d2374e67_1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67d2374e67_1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67d2374e67_1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67d2374e67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67d2374e67_1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67d2374e67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67d2374e67_1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67d2374e67_1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67d2374e67_1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67d2374e67_1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67d2374e67_1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67d2374e67_1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67d2374e67_1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67d2374e67_1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67d2374e67_1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67d2374e67_1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67d2374e67_1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67d2374e67_1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67d2374e67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67d2374e67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67d2374e67_1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67d2374e67_1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67d2374e67_1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67d2374e67_1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67d2374e67_1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67d2374e67_1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67d2374e67_1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67d2374e67_1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67d2374e67_1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67d2374e67_1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67d2374e67_1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67d2374e67_1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67d2374e67_1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67d2374e67_1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67d2374e67_1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67d2374e67_1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67d2374e67_1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67d2374e67_1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67d2374e67_1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67d2374e67_1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67d2374e67_1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67d2374e67_1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67d2374e67_1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67d2374e67_1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67d2374e67_1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67d2374e67_1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67d2374e67_1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67d2374e67_1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67d2374e67_1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67d2374e67_1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67d2374e67_1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67d2374e67_1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67d2374e67_1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67d2374e67_1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67d2374e67_1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67d2374e67_1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67d2374e67_1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67d2374e67_1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67d2374e67_1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67d2374e67_1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67d2374e67_1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67d2374e67_1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67d2374e67_1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367d2374e67_1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67d2374e67_1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67d2374e67_1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67d2374e67_1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67d2374e67_1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67d2374e67_1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67d2374e67_1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67d2374e67_1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367d2374e67_1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67d2374e67_1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67d2374e67_1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67d2374e67_1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67d2374e67_1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67d2374e67_1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367d2374e67_1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67d2374e67_1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367d2374e67_1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67d2374e67_1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67d2374e67_1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67d2374e67_1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367d2374e67_1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67d2374e67_1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367d2374e67_1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67d2374e67_1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367d2374e67_1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67d2374e67_1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67d2374e67_1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67d2374e67_1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367d2374e67_1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67d2374e67_1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367d2374e67_1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67d2374e67_1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367d2374e67_1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367d2374e67_1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367d2374e67_1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67d2374e67_1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367d2374e67_1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67d2374e67_1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67d2374e67_1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67d2374e67_1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367d2374e67_1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67d2374e67_1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67d2374e67_1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67d2374e67_1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367d2374e67_1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67d2374e67_1_3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367d2374e67_1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67d2374e67_1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367d2374e67_1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67d2374e67_1_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367d2374e67_1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67d2374e67_1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367d2374e67_1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67d2374e67_1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367d2374e67_1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67d2374e67_1_3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367d2374e67_1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67d2374e67_1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367d2374e67_1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67d2374e67_1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67d2374e67_1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367d2374e67_1_4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367d2374e67_1_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367d2374e67_1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367d2374e67_1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367d2374e67_1_4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367d2374e67_1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67d2374e67_1_4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367d2374e67_1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367d2374e67_1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367d2374e67_1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67d2374e67_1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367d2374e67_1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67d2374e67_1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367d2374e67_1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367d2374e67_1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367d2374e67_1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367d2374e67_1_4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367d2374e67_1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367d2374e67_1_4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367d2374e67_1_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67d2374e67_1_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67d2374e67_1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367d2374e67_1_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367d2374e67_1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367d2374e67_1_4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367d2374e67_1_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367d2374e67_1_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367d2374e67_1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367d2374e67_1_4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367d2374e67_1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67d2374e67_1_4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367d2374e67_1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367d2374e67_1_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367d2374e67_1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367d2374e67_1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367d2374e67_1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367d2374e67_1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367d2374e67_1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67d2374e67_1_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367d2374e67_1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67d2374e67_1_5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367d2374e67_1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67d2374e67_1_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367d2374e67_1_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367d2374e67_1_5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367d2374e67_1_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67d2374e67_1_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367d2374e67_1_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367d2374e67_1_5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367d2374e67_1_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367d2374e67_1_5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367d2374e67_1_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367d2374e67_1_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367d2374e67_1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367d2374e67_1_5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367d2374e67_1_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367d2374e67_1_5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367d2374e67_1_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367d2374e67_1_5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367d2374e67_1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367d2374e67_1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367d2374e67_1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367d2374e67_1_5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367d2374e67_1_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367d2374e67_1_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" name="Google Shape;846;g367d2374e67_1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367d2374e67_1_5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367d2374e67_1_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367d2374e67_1_5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367d2374e67_1_5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367d2374e67_1_5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" name="Google Shape;867;g367d2374e67_1_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5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0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3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8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0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6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84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7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62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3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6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9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7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60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4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4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61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76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6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70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82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67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81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63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74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68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71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73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69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87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75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97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78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79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77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80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16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86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94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83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85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20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96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92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91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89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88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93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100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102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90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95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114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110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99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98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01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17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118.pn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13.pn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103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111.pn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115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05.pn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104.pn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19.png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12.pn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107.pn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106.png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108.png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875" y="46825"/>
            <a:ext cx="8869350" cy="49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400" y="581025"/>
            <a:ext cx="7620000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750" y="46816"/>
            <a:ext cx="8869350" cy="4989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136750" y="11135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750" y="175325"/>
            <a:ext cx="9007250" cy="479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550" y="184700"/>
            <a:ext cx="8621750" cy="4849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150" y="163500"/>
            <a:ext cx="8402726" cy="4726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7425"/>
            <a:ext cx="8407626" cy="472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37725"/>
            <a:ext cx="8460650" cy="475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1173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300" y="215650"/>
            <a:ext cx="8863876" cy="457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20"/>
          <p:cNvPicPr preferRelativeResize="0"/>
          <p:nvPr/>
        </p:nvPicPr>
        <p:blipFill rotWithShape="1">
          <a:blip r:embed="rId3">
            <a:alphaModFix/>
          </a:blip>
          <a:srcRect b="1610" l="0" r="0" t="-1610"/>
          <a:stretch/>
        </p:blipFill>
        <p:spPr>
          <a:xfrm>
            <a:off x="263550" y="195325"/>
            <a:ext cx="8407476" cy="47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1950" y="321300"/>
            <a:ext cx="4922900" cy="82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325" y="14227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37725"/>
            <a:ext cx="8354600" cy="469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37750"/>
            <a:ext cx="8162350" cy="459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167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50800"/>
            <a:ext cx="8887150" cy="464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200" y="184725"/>
            <a:ext cx="8520600" cy="467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825" y="174100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4100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1" name="Google Shape;17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9875"/>
            <a:ext cx="8520600" cy="4792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8" name="Google Shape;17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0475"/>
            <a:ext cx="8407476" cy="47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5" name="Google Shape;18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84700"/>
            <a:ext cx="8460650" cy="475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2" name="Google Shape;19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950" y="152875"/>
            <a:ext cx="8095174" cy="455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9" name="Google Shape;19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525" y="163475"/>
            <a:ext cx="8667876" cy="487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6" name="Google Shape;20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75" y="264450"/>
            <a:ext cx="8607026" cy="4633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3" name="Google Shape;21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5287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0" name="Google Shape;22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4100"/>
            <a:ext cx="8464050" cy="476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7" name="Google Shape;22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89275"/>
            <a:ext cx="8577300" cy="4824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950" y="282625"/>
            <a:ext cx="8360326" cy="4702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1" name="Google Shape;24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987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425" y="7867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5" name="Google Shape;25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05925"/>
            <a:ext cx="8450026" cy="475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62" name="Google Shape;26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4100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69" name="Google Shape;26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025" y="-43875"/>
            <a:ext cx="8420276" cy="4736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76" name="Google Shape;27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000" y="78650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83" name="Google Shape;28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987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90" name="Google Shape;29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347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97" name="Google Shape;29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107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04" name="Google Shape;30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428625"/>
            <a:ext cx="8070300" cy="4539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11" name="Google Shape;31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325" y="11047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18" name="Google Shape;31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575" y="99875"/>
            <a:ext cx="8568726" cy="4819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5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25" name="Google Shape;32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84700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5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32" name="Google Shape;33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16500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39" name="Google Shape;33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600" y="152900"/>
            <a:ext cx="8462700" cy="47602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46" name="Google Shape;34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4100"/>
            <a:ext cx="8609126" cy="4842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53" name="Google Shape;35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525" y="163500"/>
            <a:ext cx="8742100" cy="491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5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60" name="Google Shape;36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250" y="174100"/>
            <a:ext cx="8346050" cy="469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67" name="Google Shape;36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925" y="282625"/>
            <a:ext cx="7978526" cy="448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74" name="Google Shape;37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425" y="184725"/>
            <a:ext cx="8430876" cy="4742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5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725" y="152900"/>
            <a:ext cx="8466376" cy="476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6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88" name="Google Shape;388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82625"/>
            <a:ext cx="8641556" cy="486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95" name="Google Shape;39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700" y="163500"/>
            <a:ext cx="8388626" cy="471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02" name="Google Shape;402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37725"/>
            <a:ext cx="8445200" cy="475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6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09" name="Google Shape;409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850" y="163500"/>
            <a:ext cx="8388450" cy="4718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6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16" name="Google Shape;416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52900"/>
            <a:ext cx="8407476" cy="47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6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23" name="Google Shape;423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575" y="184700"/>
            <a:ext cx="8426350" cy="473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6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30" name="Google Shape;430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950" y="131675"/>
            <a:ext cx="8388626" cy="471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6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37" name="Google Shape;437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82625"/>
            <a:ext cx="8450026" cy="475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6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44" name="Google Shape;444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5287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6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51" name="Google Shape;451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575" y="445025"/>
            <a:ext cx="7960574" cy="447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7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58" name="Google Shape;458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200" y="152900"/>
            <a:ext cx="8452100" cy="4754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7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7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65" name="Google Shape;465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000" y="22712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7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72" name="Google Shape;472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200" y="163475"/>
            <a:ext cx="8614900" cy="4845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7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7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79" name="Google Shape;479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550" y="205900"/>
            <a:ext cx="8413350" cy="473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7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7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86" name="Google Shape;486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82625"/>
            <a:ext cx="8365200" cy="470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7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7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93" name="Google Shape;493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250" y="205900"/>
            <a:ext cx="8399050" cy="4724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7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7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00" name="Google Shape;500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025" y="195300"/>
            <a:ext cx="8286076" cy="466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7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7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07" name="Google Shape;507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675" y="282625"/>
            <a:ext cx="8356626" cy="4700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7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7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14" name="Google Shape;514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8262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7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7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21" name="Google Shape;521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428625"/>
            <a:ext cx="7620000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8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8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28" name="Google Shape;528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82625"/>
            <a:ext cx="8386400" cy="471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8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8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35" name="Google Shape;535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05925"/>
            <a:ext cx="8450026" cy="475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8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8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42" name="Google Shape;542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475" y="217425"/>
            <a:ext cx="8776376" cy="470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8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8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49" name="Google Shape;54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950" y="142300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8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8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56" name="Google Shape;556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95300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8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8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63" name="Google Shape;56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425" y="110475"/>
            <a:ext cx="8313200" cy="467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8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8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70" name="Google Shape;570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150" y="174100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8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8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77" name="Google Shape;577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550" y="152900"/>
            <a:ext cx="8625450" cy="485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8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8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84" name="Google Shape;584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925" y="195300"/>
            <a:ext cx="8632376" cy="4855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8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8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91" name="Google Shape;591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125" y="163500"/>
            <a:ext cx="8611176" cy="4843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9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9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98" name="Google Shape;598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52900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9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05" name="Google Shape;605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8350" y="717550"/>
            <a:ext cx="7620000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9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9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12" name="Google Shape;612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425" y="195300"/>
            <a:ext cx="8275500" cy="4654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9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9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19" name="Google Shape;619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950" y="13167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9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9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26" name="Google Shape;626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4100"/>
            <a:ext cx="8407626" cy="472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9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9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3" name="Google Shape;633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700" y="227125"/>
            <a:ext cx="8181250" cy="46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9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9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40" name="Google Shape;640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000" y="110450"/>
            <a:ext cx="8596050" cy="483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9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47" name="Google Shape;647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825" y="195325"/>
            <a:ext cx="8441476" cy="4748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9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9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54" name="Google Shape;65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275" y="195275"/>
            <a:ext cx="8426400" cy="473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9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9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61" name="Google Shape;661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428625"/>
            <a:ext cx="7893676" cy="444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0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10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68" name="Google Shape;66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625" y="237725"/>
            <a:ext cx="8070300" cy="4539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10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10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75" name="Google Shape;675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750" y="216525"/>
            <a:ext cx="8313200" cy="467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10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10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82" name="Google Shape;682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550" y="11047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10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10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89" name="Google Shape;689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0450"/>
            <a:ext cx="8577200" cy="482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0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10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96" name="Google Shape;696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925" y="152875"/>
            <a:ext cx="8690300" cy="488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10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10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03" name="Google Shape;703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950" y="216525"/>
            <a:ext cx="8350924" cy="469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10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10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10" name="Google Shape;710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350" y="14227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10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10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17" name="Google Shape;717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350" y="163500"/>
            <a:ext cx="8466350" cy="476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10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10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24" name="Google Shape;724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350" y="121075"/>
            <a:ext cx="8689076" cy="488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10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10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31" name="Google Shape;731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84725"/>
            <a:ext cx="8450026" cy="475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1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1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38" name="Google Shape;738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89250"/>
            <a:ext cx="8471250" cy="476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1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45" name="Google Shape;745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325" y="89250"/>
            <a:ext cx="8746850" cy="492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1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1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52" name="Google Shape;752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600" y="237750"/>
            <a:ext cx="8462700" cy="47602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1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59" name="Google Shape;759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325" y="142300"/>
            <a:ext cx="8593626" cy="483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1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66" name="Google Shape;766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750" y="121075"/>
            <a:ext cx="8464050" cy="476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1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3" name="Google Shape;773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950" y="184700"/>
            <a:ext cx="8579350" cy="4825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1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1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80" name="Google Shape;780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3500"/>
            <a:ext cx="8587900" cy="4830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1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87" name="Google Shape;787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050" y="89250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1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1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94" name="Google Shape;794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025" y="282625"/>
            <a:ext cx="8349700" cy="469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1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1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01" name="Google Shape;801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84700"/>
            <a:ext cx="8614900" cy="4845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1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1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08" name="Google Shape;808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3500"/>
            <a:ext cx="8200100" cy="4612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1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1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15" name="Google Shape;815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550" y="13167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1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1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22" name="Google Shape;822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428625"/>
            <a:ext cx="8070300" cy="4539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1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1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29" name="Google Shape;829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525" y="174100"/>
            <a:ext cx="8710300" cy="4899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1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1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36" name="Google Shape;836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600" y="375600"/>
            <a:ext cx="8105826" cy="455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p1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43" name="Google Shape;843;p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4100"/>
            <a:ext cx="8237824" cy="463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1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50" name="Google Shape;850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16525"/>
            <a:ext cx="8369776" cy="470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1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57" name="Google Shape;857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350" y="131675"/>
            <a:ext cx="8520600" cy="479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p1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64" name="Google Shape;864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0475"/>
            <a:ext cx="8596000" cy="483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1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1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71" name="Google Shape;871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60175"/>
            <a:ext cx="8520600" cy="4792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